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92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91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1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99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27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1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3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84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42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7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36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FB1E-1C7C-4242-B137-BD4BABCEE992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2277-0948-4612-A7C0-FE07DCF82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9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21804" y="590823"/>
            <a:ext cx="7772400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AİLE İÇİ İLETİŞİM VE EBEVEYN TUTUMLARI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27784" y="4365104"/>
            <a:ext cx="6400800" cy="1752600"/>
          </a:xfrm>
        </p:spPr>
        <p:txBody>
          <a:bodyPr>
            <a:normAutofit/>
          </a:bodyPr>
          <a:lstStyle/>
          <a:p>
            <a:r>
              <a:rPr lang="tr-TR" dirty="0" smtClean="0"/>
              <a:t>                        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Yeliz AYDIN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Okul Psikolojik Danışmanı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11760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ÜZÜMÖREN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ORTAOKULU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LL\Desktop\aile resm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12768" cy="1994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51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 rot="1009936">
            <a:off x="4113793" y="2434873"/>
            <a:ext cx="5107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ŞİDDETE UĞRADIKÇA TERBİYE OLMAZ, YILIŞIR.”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827584" y="472514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ANNE BABASININ KENDİSİNE DE SÖYLEDİĞİNİ UNUTABİLİR AMA NE HİSSETTİRDİĞİNİ UNUTMAZ.”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 rot="20871184">
            <a:off x="-105352" y="618617"/>
            <a:ext cx="6232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“DİKKAT YOĞUNLUĞU KAZANDIRMAK, ÇOCUĞUN DEĞİL YETİŞKİNİN BECERİSİDİR.”</a:t>
            </a:r>
            <a:endParaRPr lang="tr-TR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22472"/>
            <a:ext cx="3266918" cy="2177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9632" y="404664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“ÇOCUĞUN OYUNCAK SAYISI ARTTIKÇA DİKKAT DAĞINIKLIĞI ARTAR.”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5653454" y="2123974"/>
            <a:ext cx="3246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“DUYGUSAL GELİŞİMİNİN EN ÖNEMLİ ÖZELLİĞİ ‘KOŞULSUZLUKTUR’.”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1619672" y="4941168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KENDİNİ DİNLEYEN BİR EBEVEYNİN YANINDA YETİŞİYORSA DUYGUSAL GÜÇLÜDÜR.”</a:t>
            </a:r>
            <a:endParaRPr lang="tr-TR" sz="3200" b="1" dirty="0"/>
          </a:p>
        </p:txBody>
      </p:sp>
      <p:sp>
        <p:nvSpPr>
          <p:cNvPr id="7" name="Dikdörtgen 6"/>
          <p:cNvSpPr/>
          <p:nvPr/>
        </p:nvSpPr>
        <p:spPr>
          <a:xfrm>
            <a:off x="28956" y="2102658"/>
            <a:ext cx="33830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ANCAK BİRLİKTE KARAR ALINMIŞSA YAPILAN İŞTEN MUTLU OLUR.”</a:t>
            </a:r>
            <a:endParaRPr lang="tr-TR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45" y="2403744"/>
            <a:ext cx="2162909" cy="2216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33265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“EBEVEYNLİK ANCAK RUHTA ‘SEKİNE’ DUYULDUKÇA KEYİF ALINAN BİR HALDİR.”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1763688" y="4383599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“EBEVEYN OLMANIN EN ZOR YANI, ÇOCUĞUN MİNİK HATALARINI TEBESSÜMLE KARŞILAYABİLMEKTE GİZLİDİR.”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4644008" y="2426557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“EĞİTİM EVDE GELİŞİM SOKAKTA OLUR.”</a:t>
            </a:r>
            <a:endParaRPr lang="tr-TR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5" y="2060848"/>
            <a:ext cx="3262661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83768" y="332656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“RUHEN DOYABİLMEK RUHEN DUYABİLMEKTE MÜMKÜNDÜR.”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179512" y="1772816"/>
            <a:ext cx="2880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EĞİTİMİNDE YÖNETMEK DEĞİL REHBERLİK ETMEK ESASTIR.”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2915816" y="4725144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“KENDİNDE DEĞERSİZLİK HİSSİ TAŞIYAN EBEVEYNLER ÇOCUKLARINA YETERSİZLİK HİSSİ VERİR.”</a:t>
            </a:r>
            <a:endParaRPr lang="tr-TR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489654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1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404664"/>
            <a:ext cx="8964488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869160"/>
            <a:ext cx="8064896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5400" b="1" dirty="0" smtClean="0">
                <a:sym typeface="Wingdings" pitchFamily="2" charset="2"/>
              </a:rPr>
              <a:t></a:t>
            </a:r>
            <a:r>
              <a:rPr lang="tr-TR" sz="5400" b="1" dirty="0" smtClean="0"/>
              <a:t>DİNLEDİĞİNİZ İÇİN TEŞEKKÜRLER </a:t>
            </a:r>
            <a:r>
              <a:rPr lang="tr-TR" sz="5400" b="1" dirty="0" smtClean="0">
                <a:sym typeface="Wingdings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699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9116" y="836712"/>
            <a:ext cx="8003232" cy="1180728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«HİÇBİR ÇOCUK DAVRANIŞ BOZUKLUĞUYLA DÜNYAYA GELMEZ…»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 rot="21039146">
            <a:off x="88393" y="2528470"/>
            <a:ext cx="58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“ÇOCUĞUN KENDİSİNE BENZEMESİNDEN KEYİF ALMAK BİR EBEVEYNLİK YANILGISIDIR.”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 rot="665993">
            <a:off x="2943716" y="477622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“EBEVEYNİ TARAFINDAN DUYULABİLEN ÇOCUK MUTLU ÇOCUKTUR.”</a:t>
            </a:r>
            <a:endParaRPr lang="tr-T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84" y="1916832"/>
            <a:ext cx="268528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23928" y="1268760"/>
            <a:ext cx="4824955" cy="7387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 smtClean="0"/>
              <a:t>“İNATÇI ÇOCUK YOKTUR, ENGELLENEN ÇOCUK VARDIR.”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2915816" y="4149080"/>
            <a:ext cx="5760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“ÇOCUKLUĞUNDA DOYASIYA AĞLAMASINA İZİN VERİLMEMİŞ KİŞİLER, YETİŞKİNLİKLERİNDE DOYASIYA GÜLEMEZLER.”</a:t>
            </a:r>
            <a:endParaRPr lang="tr-T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096343" cy="286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180708" y="1196752"/>
            <a:ext cx="38105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“AİLE BÜTÜNLÜĞÜNE ZARAR VEREN ÜÇ ETKEN: </a:t>
            </a:r>
          </a:p>
          <a:p>
            <a:pPr algn="ctr"/>
            <a:r>
              <a:rPr lang="tr-TR" sz="3200" b="1" dirty="0" smtClean="0"/>
              <a:t>AKILLI TELEFONLAR, </a:t>
            </a:r>
          </a:p>
          <a:p>
            <a:pPr algn="ctr"/>
            <a:r>
              <a:rPr lang="tr-TR" sz="3200" b="1" dirty="0" smtClean="0"/>
              <a:t>TELEVİZYON, </a:t>
            </a:r>
          </a:p>
          <a:p>
            <a:pPr algn="ctr"/>
            <a:r>
              <a:rPr lang="tr-TR" sz="3200" b="1" dirty="0" smtClean="0"/>
              <a:t>EV ÖDEVLERİ…”</a:t>
            </a:r>
            <a:endParaRPr lang="tr-TR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572000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20688"/>
            <a:ext cx="3672408" cy="1897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 smtClean="0"/>
              <a:t>“AŞAĞILANAN ÇOCUKLAR AŞAĞILANDIKLARI İÇİN DEĞİL, AŞAĞILIK OLDUKLARINA İNANDIKLARI İÇİN ÜZÜLÜR.”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851920" y="3933056"/>
            <a:ext cx="49138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AŞAĞILANDIKÇA İKİ İNSANİ HİSSİNİ YİTİRİR: </a:t>
            </a:r>
          </a:p>
          <a:p>
            <a:pPr algn="ctr"/>
            <a:r>
              <a:rPr lang="tr-TR" sz="3200" b="1" dirty="0" smtClean="0"/>
              <a:t>MAHCUBİYET </a:t>
            </a:r>
          </a:p>
          <a:p>
            <a:pPr algn="ctr"/>
            <a:r>
              <a:rPr lang="tr-TR" sz="3200" b="1" dirty="0" smtClean="0"/>
              <a:t>VE </a:t>
            </a:r>
          </a:p>
          <a:p>
            <a:pPr algn="ctr"/>
            <a:r>
              <a:rPr lang="tr-TR" sz="3200" b="1" dirty="0" smtClean="0"/>
              <a:t>UTANMA DUYGUSU”</a:t>
            </a:r>
            <a:endParaRPr lang="tr-TR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8175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5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35080" cy="142617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“ÇOCUK, ANNESİNİ SEVMEYEN BABASINI ANCAK KORKUYLA SEVER.”</a:t>
            </a:r>
            <a:endParaRPr lang="tr-TR" sz="3200" b="1" dirty="0"/>
          </a:p>
        </p:txBody>
      </p:sp>
      <p:sp>
        <p:nvSpPr>
          <p:cNvPr id="4" name="Dikdörtgen 3"/>
          <p:cNvSpPr/>
          <p:nvPr/>
        </p:nvSpPr>
        <p:spPr>
          <a:xfrm>
            <a:off x="4139952" y="22048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 smtClean="0"/>
              <a:t>“BAĞIMLILIK İLİŞKİSİNDE BAĞIMLI OLANDAN ÇOK BAĞIMLI OLUNAN BAĞIMLIDIR.”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611560" y="479715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“ÇOCUĞUNUN DERİN SESSİZLİĞİ YETİŞKİNLERE ‘NE KADAR DA USLU ÇOCUK’ DEDİRTMEMELİDİR”</a:t>
            </a:r>
            <a:endParaRPr lang="tr-TR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8" y="1673035"/>
            <a:ext cx="3125760" cy="312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4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634843" y="571752"/>
            <a:ext cx="3058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“HER </a:t>
            </a:r>
          </a:p>
          <a:p>
            <a:pPr algn="ctr"/>
            <a:r>
              <a:rPr lang="tr-TR" sz="3200" b="1" dirty="0" smtClean="0"/>
              <a:t>ÇOCUK ÖZELDİR.”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1604" y="620687"/>
            <a:ext cx="3059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“EBEVEYNLİKTE ÖLÇÜ EŞİTLİK DEĞİL, ADALET OLMALIDIR.”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5364088" y="2988804"/>
            <a:ext cx="3599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“MÜKEMMEL ÇOCUK YOKTUR, KENDİSİ GİBİ OLMASINA İZİN VERİLMİŞ MUTLU ÇOCUK VARDIR.”</a:t>
            </a:r>
            <a:endParaRPr lang="tr-TR" sz="3200" b="1" dirty="0"/>
          </a:p>
        </p:txBody>
      </p:sp>
      <p:sp>
        <p:nvSpPr>
          <p:cNvPr id="7" name="Dikdörtgen 6"/>
          <p:cNvSpPr/>
          <p:nvPr/>
        </p:nvSpPr>
        <p:spPr>
          <a:xfrm>
            <a:off x="164206" y="4074720"/>
            <a:ext cx="28956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“HAREKETLİ ÇOCUK, GELİŞEN ÇOCUKTUR.”</a:t>
            </a:r>
            <a:endParaRPr lang="tr-TR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7454"/>
            <a:ext cx="2448272" cy="42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004048" y="1109304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“DUYARLILIK EĞİTİMİ OLMADAN DAVRANIŞ EĞİTİMİ OLMAZ.”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251520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 smtClean="0"/>
              <a:t>“RUHEN SAĞLIKLI ÇOCUK, TAKDİR BEKLENTİSİ OLMAYAN ÇOCUKTUR.”</a:t>
            </a:r>
            <a:endParaRPr lang="tr-TR" sz="3200" b="1" dirty="0"/>
          </a:p>
        </p:txBody>
      </p:sp>
      <p:sp>
        <p:nvSpPr>
          <p:cNvPr id="6" name="Dikdörtgen 5"/>
          <p:cNvSpPr/>
          <p:nvPr/>
        </p:nvSpPr>
        <p:spPr>
          <a:xfrm>
            <a:off x="4427984" y="5877272"/>
            <a:ext cx="4620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 smtClean="0"/>
              <a:t>“ÇOCUK İNSANI İYİ EDER.”</a:t>
            </a:r>
            <a:endParaRPr lang="tr-TR" sz="3200" b="1" dirty="0"/>
          </a:p>
        </p:txBody>
      </p:sp>
      <p:sp>
        <p:nvSpPr>
          <p:cNvPr id="7" name="Dikdörtgen 6"/>
          <p:cNvSpPr/>
          <p:nvPr/>
        </p:nvSpPr>
        <p:spPr>
          <a:xfrm>
            <a:off x="611560" y="2830284"/>
            <a:ext cx="3377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“ÇOCUK ‘KENDİ EŞYASINA’ DEĞER VERMEYİ DEĞİL ‘EŞYAYA DEĞER VERMEYİ’ ÖĞRENMELİDİR.”</a:t>
            </a:r>
            <a:endParaRPr lang="tr-TR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68" y="3197659"/>
            <a:ext cx="383857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“ÇOCUK ONU SEVEN KİŞİ İLE DEĞİL, KENDİ SEVDİĞİ KİŞİ İLE DOSTLUK KURAR.”</a:t>
            </a:r>
            <a:endParaRPr lang="tr-TR" sz="3200" b="1" dirty="0"/>
          </a:p>
        </p:txBody>
      </p:sp>
      <p:sp>
        <p:nvSpPr>
          <p:cNvPr id="4" name="Dikdörtgen 3"/>
          <p:cNvSpPr/>
          <p:nvPr/>
        </p:nvSpPr>
        <p:spPr>
          <a:xfrm rot="20480007">
            <a:off x="-64186" y="2269522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“YILIŞIKLIK, ŞIMARIKLIK DEĞİL, ÇOCUĞUN SEVİLME ÇABASIDIR.”</a:t>
            </a:r>
            <a:endParaRPr lang="tr-TR" sz="3200" b="1" dirty="0"/>
          </a:p>
        </p:txBody>
      </p:sp>
      <p:sp>
        <p:nvSpPr>
          <p:cNvPr id="5" name="Dikdörtgen 4"/>
          <p:cNvSpPr/>
          <p:nvPr/>
        </p:nvSpPr>
        <p:spPr>
          <a:xfrm>
            <a:off x="4427984" y="28529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 smtClean="0"/>
              <a:t>“ŞIMARIKLIK AŞIRI SEVGİDEN KAYNAKLANAN NE YAPACAĞINI BİLEMEME DAVRANIŞIDIR.”</a:t>
            </a:r>
            <a:endParaRPr lang="tr-TR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6" y="4130208"/>
            <a:ext cx="5109957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386</Words>
  <Application>Microsoft Office PowerPoint</Application>
  <PresentationFormat>Ekran Gösterisi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AİLE İÇİ İLETİŞİM VE EBEVEYN TUTUMLARI</vt:lpstr>
      <vt:lpstr>PowerPoint Sunusu</vt:lpstr>
      <vt:lpstr>PowerPoint Sunusu</vt:lpstr>
      <vt:lpstr>PowerPoint Sunusu</vt:lpstr>
      <vt:lpstr>PowerPoint Sunusu</vt:lpstr>
      <vt:lpstr>“ÇOCUK, ANNESİNİ SEVMEYEN BABASINI ANCAK KORKUYLA SEVER.”</vt:lpstr>
      <vt:lpstr>PowerPoint Sunusu</vt:lpstr>
      <vt:lpstr>PowerPoint Sunusu</vt:lpstr>
      <vt:lpstr>“ÇOCUK ONU SEVEN KİŞİ İLE DEĞİL, KENDİ SEVDİĞİ KİŞİ İLE DOSTLUK KURAR.”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İÇİ İLETİŞİM VE EBEVEYN TUTUMLARI</dc:title>
  <dc:creator>DELL</dc:creator>
  <cp:lastModifiedBy>Rehberlik</cp:lastModifiedBy>
  <cp:revision>7</cp:revision>
  <dcterms:created xsi:type="dcterms:W3CDTF">2017-02-26T19:17:03Z</dcterms:created>
  <dcterms:modified xsi:type="dcterms:W3CDTF">2020-02-28T08:20:09Z</dcterms:modified>
</cp:coreProperties>
</file>