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B5E1EE-7170-4263-B282-802E205407B6}" type="datetimeFigureOut">
              <a:rPr lang="tr-TR" smtClean="0"/>
              <a:t>28.02.2020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E5A2BBE-F2C2-41E6-A887-506B8BFDDD57}" type="slidenum">
              <a:rPr lang="tr-TR" smtClean="0"/>
              <a:t>‹#›</a:t>
            </a:fld>
            <a:endParaRPr lang="tr-TR"/>
          </a:p>
        </p:txBody>
      </p:sp>
    </p:spTree>
    <p:extLst>
      <p:ext uri="{BB962C8B-B14F-4D97-AF65-F5344CB8AC3E}">
        <p14:creationId xmlns:p14="http://schemas.microsoft.com/office/powerpoint/2010/main" val="197750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B5E1EE-7170-4263-B282-802E205407B6}" type="datetimeFigureOut">
              <a:rPr lang="tr-TR" smtClean="0"/>
              <a:t>28.02.2020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E5A2BBE-F2C2-41E6-A887-506B8BFDDD57}" type="slidenum">
              <a:rPr lang="tr-TR" smtClean="0"/>
              <a:t>‹#›</a:t>
            </a:fld>
            <a:endParaRPr lang="tr-TR"/>
          </a:p>
        </p:txBody>
      </p:sp>
    </p:spTree>
    <p:extLst>
      <p:ext uri="{BB962C8B-B14F-4D97-AF65-F5344CB8AC3E}">
        <p14:creationId xmlns:p14="http://schemas.microsoft.com/office/powerpoint/2010/main" val="214935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B5E1EE-7170-4263-B282-802E205407B6}" type="datetimeFigureOut">
              <a:rPr lang="tr-TR" smtClean="0"/>
              <a:t>28.02.2020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E5A2BBE-F2C2-41E6-A887-506B8BFDDD57}" type="slidenum">
              <a:rPr lang="tr-TR" smtClean="0"/>
              <a:t>‹#›</a:t>
            </a:fld>
            <a:endParaRPr lang="tr-TR"/>
          </a:p>
        </p:txBody>
      </p:sp>
    </p:spTree>
    <p:extLst>
      <p:ext uri="{BB962C8B-B14F-4D97-AF65-F5344CB8AC3E}">
        <p14:creationId xmlns:p14="http://schemas.microsoft.com/office/powerpoint/2010/main" val="200932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B5E1EE-7170-4263-B282-802E205407B6}" type="datetimeFigureOut">
              <a:rPr lang="tr-TR" smtClean="0"/>
              <a:t>28.02.2020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E5A2BBE-F2C2-41E6-A887-506B8BFDDD57}" type="slidenum">
              <a:rPr lang="tr-TR" smtClean="0"/>
              <a:t>‹#›</a:t>
            </a:fld>
            <a:endParaRPr lang="tr-TR"/>
          </a:p>
        </p:txBody>
      </p:sp>
    </p:spTree>
    <p:extLst>
      <p:ext uri="{BB962C8B-B14F-4D97-AF65-F5344CB8AC3E}">
        <p14:creationId xmlns:p14="http://schemas.microsoft.com/office/powerpoint/2010/main" val="87249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B5E1EE-7170-4263-B282-802E205407B6}" type="datetimeFigureOut">
              <a:rPr lang="tr-TR" smtClean="0"/>
              <a:t>28.02.2020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E5A2BBE-F2C2-41E6-A887-506B8BFDDD57}" type="slidenum">
              <a:rPr lang="tr-TR" smtClean="0"/>
              <a:t>‹#›</a:t>
            </a:fld>
            <a:endParaRPr lang="tr-TR"/>
          </a:p>
        </p:txBody>
      </p:sp>
    </p:spTree>
    <p:extLst>
      <p:ext uri="{BB962C8B-B14F-4D97-AF65-F5344CB8AC3E}">
        <p14:creationId xmlns:p14="http://schemas.microsoft.com/office/powerpoint/2010/main" val="318125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B5E1EE-7170-4263-B282-802E205407B6}" type="datetimeFigureOut">
              <a:rPr lang="tr-TR" smtClean="0"/>
              <a:t>28.02.2020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E5A2BBE-F2C2-41E6-A887-506B8BFDDD57}" type="slidenum">
              <a:rPr lang="tr-TR" smtClean="0"/>
              <a:t>‹#›</a:t>
            </a:fld>
            <a:endParaRPr lang="tr-TR"/>
          </a:p>
        </p:txBody>
      </p:sp>
    </p:spTree>
    <p:extLst>
      <p:ext uri="{BB962C8B-B14F-4D97-AF65-F5344CB8AC3E}">
        <p14:creationId xmlns:p14="http://schemas.microsoft.com/office/powerpoint/2010/main" val="179336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B5E1EE-7170-4263-B282-802E205407B6}" type="datetimeFigureOut">
              <a:rPr lang="tr-TR" smtClean="0"/>
              <a:t>28.02.2020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E5A2BBE-F2C2-41E6-A887-506B8BFDDD57}" type="slidenum">
              <a:rPr lang="tr-TR" smtClean="0"/>
              <a:t>‹#›</a:t>
            </a:fld>
            <a:endParaRPr lang="tr-TR"/>
          </a:p>
        </p:txBody>
      </p:sp>
    </p:spTree>
    <p:extLst>
      <p:ext uri="{BB962C8B-B14F-4D97-AF65-F5344CB8AC3E}">
        <p14:creationId xmlns:p14="http://schemas.microsoft.com/office/powerpoint/2010/main" val="341248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B5E1EE-7170-4263-B282-802E205407B6}" type="datetimeFigureOut">
              <a:rPr lang="tr-TR" smtClean="0"/>
              <a:t>28.02.2020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E5A2BBE-F2C2-41E6-A887-506B8BFDDD57}" type="slidenum">
              <a:rPr lang="tr-TR" smtClean="0"/>
              <a:t>‹#›</a:t>
            </a:fld>
            <a:endParaRPr lang="tr-TR"/>
          </a:p>
        </p:txBody>
      </p:sp>
    </p:spTree>
    <p:extLst>
      <p:ext uri="{BB962C8B-B14F-4D97-AF65-F5344CB8AC3E}">
        <p14:creationId xmlns:p14="http://schemas.microsoft.com/office/powerpoint/2010/main" val="325003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B5E1EE-7170-4263-B282-802E205407B6}" type="datetimeFigureOut">
              <a:rPr lang="tr-TR" smtClean="0"/>
              <a:t>28.02.2020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E5A2BBE-F2C2-41E6-A887-506B8BFDDD57}" type="slidenum">
              <a:rPr lang="tr-TR" smtClean="0"/>
              <a:t>‹#›</a:t>
            </a:fld>
            <a:endParaRPr lang="tr-TR"/>
          </a:p>
        </p:txBody>
      </p:sp>
    </p:spTree>
    <p:extLst>
      <p:ext uri="{BB962C8B-B14F-4D97-AF65-F5344CB8AC3E}">
        <p14:creationId xmlns:p14="http://schemas.microsoft.com/office/powerpoint/2010/main" val="2964685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B5E1EE-7170-4263-B282-802E205407B6}" type="datetimeFigureOut">
              <a:rPr lang="tr-TR" smtClean="0"/>
              <a:t>28.02.2020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E5A2BBE-F2C2-41E6-A887-506B8BFDDD57}" type="slidenum">
              <a:rPr lang="tr-TR" smtClean="0"/>
              <a:t>‹#›</a:t>
            </a:fld>
            <a:endParaRPr lang="tr-TR"/>
          </a:p>
        </p:txBody>
      </p:sp>
    </p:spTree>
    <p:extLst>
      <p:ext uri="{BB962C8B-B14F-4D97-AF65-F5344CB8AC3E}">
        <p14:creationId xmlns:p14="http://schemas.microsoft.com/office/powerpoint/2010/main" val="425700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B5E1EE-7170-4263-B282-802E205407B6}" type="datetimeFigureOut">
              <a:rPr lang="tr-TR" smtClean="0"/>
              <a:t>28.02.2020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E5A2BBE-F2C2-41E6-A887-506B8BFDDD57}" type="slidenum">
              <a:rPr lang="tr-TR" smtClean="0"/>
              <a:t>‹#›</a:t>
            </a:fld>
            <a:endParaRPr lang="tr-TR"/>
          </a:p>
        </p:txBody>
      </p:sp>
    </p:spTree>
    <p:extLst>
      <p:ext uri="{BB962C8B-B14F-4D97-AF65-F5344CB8AC3E}">
        <p14:creationId xmlns:p14="http://schemas.microsoft.com/office/powerpoint/2010/main" val="75439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5E1EE-7170-4263-B282-802E205407B6}" type="datetimeFigureOut">
              <a:rPr lang="tr-TR" smtClean="0"/>
              <a:t>28.02.2020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A2BBE-F2C2-41E6-A887-506B8BFDDD57}" type="slidenum">
              <a:rPr lang="tr-TR" smtClean="0"/>
              <a:t>‹#›</a:t>
            </a:fld>
            <a:endParaRPr lang="tr-TR"/>
          </a:p>
        </p:txBody>
      </p:sp>
    </p:spTree>
    <p:extLst>
      <p:ext uri="{BB962C8B-B14F-4D97-AF65-F5344CB8AC3E}">
        <p14:creationId xmlns:p14="http://schemas.microsoft.com/office/powerpoint/2010/main" val="1757298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4558150"/>
            <a:ext cx="3344416" cy="1345704"/>
          </a:xfrm>
        </p:spPr>
        <p:txBody>
          <a:bodyPr>
            <a:normAutofit fontScale="70000" lnSpcReduction="20000"/>
          </a:bodyPr>
          <a:lstStyle/>
          <a:p>
            <a:r>
              <a:rPr lang="tr-TR" dirty="0" smtClean="0"/>
              <a:t>Yeliz AYDIN</a:t>
            </a:r>
          </a:p>
          <a:p>
            <a:r>
              <a:rPr lang="tr-TR" dirty="0" smtClean="0"/>
              <a:t>Okul Psikolojik Danışmanı ve Rehberlik Öğretmeni</a:t>
            </a:r>
            <a:endParaRPr lang="tr-TR" dirty="0"/>
          </a:p>
        </p:txBody>
      </p:sp>
      <p:sp>
        <p:nvSpPr>
          <p:cNvPr id="4" name="Metin kutusu 3"/>
          <p:cNvSpPr txBox="1"/>
          <p:nvPr/>
        </p:nvSpPr>
        <p:spPr>
          <a:xfrm>
            <a:off x="2411760" y="6193044"/>
            <a:ext cx="4176464" cy="369332"/>
          </a:xfrm>
          <a:prstGeom prst="rect">
            <a:avLst/>
          </a:prstGeom>
          <a:noFill/>
        </p:spPr>
        <p:txBody>
          <a:bodyPr wrap="square" rtlCol="0">
            <a:spAutoFit/>
          </a:bodyPr>
          <a:lstStyle/>
          <a:p>
            <a:pPr algn="ctr"/>
            <a:r>
              <a:rPr lang="tr-TR" dirty="0" smtClean="0"/>
              <a:t>ÜZÜMÖREN</a:t>
            </a:r>
            <a:r>
              <a:rPr lang="tr-TR" dirty="0" smtClean="0"/>
              <a:t> </a:t>
            </a:r>
            <a:r>
              <a:rPr lang="tr-TR" dirty="0" smtClean="0"/>
              <a:t>ORTAOKULU</a:t>
            </a:r>
            <a:endParaRPr lang="tr-TR" dirty="0"/>
          </a:p>
        </p:txBody>
      </p:sp>
      <p:pic>
        <p:nvPicPr>
          <p:cNvPr id="2050" name="Picture 2" descr="sosyal medya p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32" y="-171400"/>
            <a:ext cx="5256584" cy="420744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132856"/>
            <a:ext cx="4427984" cy="3493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413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476672"/>
            <a:ext cx="5686597"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Sosyal medya ekran eğlencesinin bağımlılık yaratan bir şeklidir.</a:t>
            </a:r>
            <a:endParaRPr lang="tr-TR"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415174"/>
            <a:ext cx="3677394" cy="310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51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779912" y="476673"/>
            <a:ext cx="4990975" cy="3170099"/>
          </a:xfrm>
          <a:prstGeom prst="rect">
            <a:avLst/>
          </a:prstGeom>
          <a:noFill/>
        </p:spPr>
        <p:txBody>
          <a:bodyPr wrap="squar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Sosyal medya, emek isteyen akranlarla yüz yüze muhatap olma “işini” öğrenmenin yerine geçer.</a:t>
            </a:r>
            <a:endParaRPr lang="tr-TR"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789040"/>
            <a:ext cx="6252973" cy="26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189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03648" y="1484784"/>
            <a:ext cx="6696744" cy="440120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Sosyal medya ergenlerin aileleriyle bağlarını koparmalarına ve bunun yerine “arkadaşları” dayanakları olarak görmelerine sebep olabilir. </a:t>
            </a:r>
            <a:endParaRPr lang="tr-TR"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47970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699792" y="3429000"/>
            <a:ext cx="6048672"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Sosyal medya kullanımı ergenler için “kayıp potansiyeli” temsil eder.</a:t>
            </a:r>
            <a:endParaRPr lang="tr-TR"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4320480" cy="313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330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85855" y="1700809"/>
            <a:ext cx="4302772" cy="3600400"/>
          </a:xfrm>
        </p:spPr>
        <p:txBody>
          <a:bodyPr>
            <a:normAutofit fontScale="85000" lnSpcReduction="20000"/>
          </a:bodyPr>
          <a:lstStyle/>
          <a:p>
            <a:endParaRPr lang="tr-TR" dirty="0" smtClean="0"/>
          </a:p>
          <a:p>
            <a:r>
              <a:rPr lang="tr-TR" sz="2800" dirty="0" smtClean="0"/>
              <a:t>Öncelikle bizim yavaşlamamız ve çocuklarımızın neler yapmasına izin verdiğimiz üzerine yeniden düşünmemiz gerekiyor. Sosyal medya dünyasını ve ergenlerin bunu yetişkinlerden nasıl farklı kullandığını anlamamız gerekiyor. İşte size birkaç öneri:</a:t>
            </a:r>
            <a:endParaRPr lang="tr-TR" sz="2800" dirty="0"/>
          </a:p>
        </p:txBody>
      </p:sp>
      <p:sp>
        <p:nvSpPr>
          <p:cNvPr id="4" name="Dikdörtgen 3"/>
          <p:cNvSpPr/>
          <p:nvPr/>
        </p:nvSpPr>
        <p:spPr>
          <a:xfrm>
            <a:off x="107504" y="620688"/>
            <a:ext cx="878112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Çocuklar Nasıl Yavaşlayabilir?</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48210"/>
            <a:ext cx="4032448" cy="36834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204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052737"/>
            <a:ext cx="6995120" cy="5505476"/>
          </a:xfrm>
        </p:spPr>
        <p:txBody>
          <a:bodyPr>
            <a:normAutofit/>
          </a:bodyPr>
          <a:lstStyle/>
          <a:p>
            <a:pPr>
              <a:buBlip>
                <a:blip r:embed="rId2"/>
              </a:buBlip>
            </a:pPr>
            <a:r>
              <a:rPr lang="tr-TR" sz="2800" dirty="0" smtClean="0"/>
              <a:t>Erişimi erteleyin.</a:t>
            </a:r>
          </a:p>
          <a:p>
            <a:pPr>
              <a:buBlip>
                <a:blip r:embed="rId2"/>
              </a:buBlip>
            </a:pPr>
            <a:r>
              <a:rPr lang="tr-TR" sz="2800" dirty="0" smtClean="0"/>
              <a:t>Hesaplarını takip edin.</a:t>
            </a:r>
          </a:p>
          <a:p>
            <a:pPr>
              <a:buBlip>
                <a:blip r:embed="rId2"/>
              </a:buBlip>
            </a:pPr>
            <a:r>
              <a:rPr lang="tr-TR" sz="2800" dirty="0" smtClean="0"/>
              <a:t>Aile hesapları yaratın.</a:t>
            </a:r>
          </a:p>
          <a:p>
            <a:pPr>
              <a:buBlip>
                <a:blip r:embed="rId2"/>
              </a:buBlip>
            </a:pPr>
            <a:r>
              <a:rPr lang="tr-TR" sz="2800" dirty="0" smtClean="0"/>
              <a:t>Sosyal medyaya sadece </a:t>
            </a:r>
          </a:p>
          <a:p>
            <a:pPr marL="0" indent="0">
              <a:buNone/>
            </a:pPr>
            <a:r>
              <a:rPr lang="tr-TR" sz="2800" dirty="0" smtClean="0"/>
              <a:t> büyük ekranlarda izin verin.</a:t>
            </a:r>
          </a:p>
          <a:p>
            <a:pPr>
              <a:buBlip>
                <a:blip r:embed="rId2"/>
              </a:buBlip>
            </a:pPr>
            <a:r>
              <a:rPr lang="tr-TR" sz="2800" dirty="0" smtClean="0"/>
              <a:t>Gözünüz saatte olsun, çünkü onlarınki olmayacaktır.</a:t>
            </a:r>
          </a:p>
          <a:p>
            <a:pPr>
              <a:buBlip>
                <a:blip r:embed="rId2"/>
              </a:buBlip>
            </a:pPr>
            <a:r>
              <a:rPr lang="tr-TR" sz="2800" dirty="0" smtClean="0"/>
              <a:t>Arkadaşlarıyla yüz yüze zaman geçirmeleri için planlar yapın. </a:t>
            </a:r>
          </a:p>
          <a:p>
            <a:pPr>
              <a:buBlip>
                <a:blip r:embed="rId2"/>
              </a:buBlip>
            </a:pPr>
            <a:r>
              <a:rPr lang="tr-TR" sz="2800" dirty="0" smtClean="0"/>
              <a:t>Birlikte daha fazla teknolojisiz zaman geçirin. </a:t>
            </a:r>
          </a:p>
          <a:p>
            <a:pPr>
              <a:buBlip>
                <a:blip r:embed="rId2"/>
              </a:buBlip>
            </a:pPr>
            <a:endParaRPr lang="tr-TR"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8641"/>
            <a:ext cx="4497338"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39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resi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9"/>
            <a:ext cx="9144000" cy="6740259"/>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222162" y="1484784"/>
            <a:ext cx="6699675"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Neden Ortaokul Çocuklarının Sosyal Medyayı Kullanmaları Hiç Akıllıca Değil?</a:t>
            </a:r>
            <a:endParaRPr lang="tr-TR"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9516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060848"/>
            <a:ext cx="4680520" cy="3744416"/>
          </a:xfrm>
        </p:spPr>
        <p:txBody>
          <a:bodyPr>
            <a:normAutofit fontScale="85000" lnSpcReduction="10000"/>
          </a:bodyPr>
          <a:lstStyle/>
          <a:p>
            <a:endParaRPr lang="tr-TR" dirty="0" smtClean="0"/>
          </a:p>
          <a:p>
            <a:pPr>
              <a:buBlip>
                <a:blip r:embed="rId2"/>
              </a:buBlip>
            </a:pPr>
            <a:r>
              <a:rPr lang="tr-TR" sz="2800" dirty="0" smtClean="0"/>
              <a:t>Ne pahasına olursa olsun komik olmak. </a:t>
            </a:r>
          </a:p>
          <a:p>
            <a:pPr>
              <a:buBlip>
                <a:blip r:embed="rId2"/>
              </a:buBlip>
            </a:pPr>
            <a:r>
              <a:rPr lang="tr-TR" sz="2800" dirty="0" smtClean="0"/>
              <a:t>Kendine odaklanmak  — kıyafetleri, burunları, bedenleri ve saçları.</a:t>
            </a:r>
          </a:p>
          <a:p>
            <a:pPr>
              <a:buBlip>
                <a:blip r:embed="rId2"/>
              </a:buBlip>
            </a:pPr>
            <a:r>
              <a:rPr lang="tr-TR" sz="2800" dirty="0" smtClean="0"/>
              <a:t>Yeni şeyler denemek. Üzerine neyin uyup uymadığını denemek için kimliklerine “yeni giysiler giydirme” oyunu oynarlar. </a:t>
            </a:r>
            <a:endParaRPr lang="tr-TR" sz="2800" dirty="0"/>
          </a:p>
        </p:txBody>
      </p:sp>
      <p:sp>
        <p:nvSpPr>
          <p:cNvPr id="4" name="Dikdörtgen 3"/>
          <p:cNvSpPr/>
          <p:nvPr/>
        </p:nvSpPr>
        <p:spPr>
          <a:xfrm>
            <a:off x="556498" y="665693"/>
            <a:ext cx="7992888" cy="954107"/>
          </a:xfrm>
          <a:prstGeom prst="rect">
            <a:avLst/>
          </a:prstGeom>
          <a:noFill/>
        </p:spPr>
        <p:txBody>
          <a:bodyPr wrap="square" lIns="91440" tIns="45720" rIns="91440" bIns="45720">
            <a:spAutoFit/>
          </a:bodyPr>
          <a:lstStyle/>
          <a:p>
            <a:pPr algn="ctr"/>
            <a:r>
              <a:rPr lang="tr-T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Ortaokul öğrencilerini hayatlarındaki amaçlar:</a:t>
            </a:r>
            <a:endParaRPr lang="tr-T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4" name="Picture 2" descr="çizgi öğrenci resimleri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619800"/>
            <a:ext cx="2875517" cy="231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40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836712"/>
            <a:ext cx="6971099" cy="4525963"/>
          </a:xfrm>
        </p:spPr>
        <p:txBody>
          <a:bodyPr>
            <a:normAutofit/>
          </a:bodyPr>
          <a:lstStyle/>
          <a:p>
            <a:pPr>
              <a:buBlip>
                <a:blip r:embed="rId2"/>
              </a:buBlip>
            </a:pPr>
            <a:r>
              <a:rPr lang="tr-TR" sz="2800" dirty="0" smtClean="0"/>
              <a:t>Ebeveynliğin bu evresinde, “Benim çocuğum asla…” naifliğinden hızlıca “Eminim benim çocuğum yapmıştır. Üzgünüm, lütfen onun bu davranışını affedin. Değişik bir dönemden geçiyor” farkındalığına geçersiniz.</a:t>
            </a:r>
            <a:endParaRPr lang="tr-TR" sz="2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979" y="3501008"/>
            <a:ext cx="6480720" cy="308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52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3861048"/>
            <a:ext cx="8219256" cy="2653755"/>
          </a:xfrm>
        </p:spPr>
        <p:txBody>
          <a:bodyPr>
            <a:normAutofit fontScale="92500" lnSpcReduction="10000"/>
          </a:bodyPr>
          <a:lstStyle/>
          <a:p>
            <a:pPr>
              <a:buBlip>
                <a:blip r:embed="rId2"/>
              </a:buBlip>
            </a:pPr>
            <a:r>
              <a:rPr lang="tr-TR" sz="2800" dirty="0" smtClean="0"/>
              <a:t>Sonra da şu olur: Belki de sürekli bir telefon için yalvarmalarından bıktığımız için ya da bütün arkadaşlarının bir telefonu olduğunu düşündüğümüz için ya da kendimizinkinin modelini yükseltmek için… boyun eğeriz. Dürtülerimizle hareket ederiz. Beyinlerimiz onlarınki gibi geriler sanki ve onlara eski akıllı telefonumuzu veririz.</a:t>
            </a:r>
            <a:endParaRPr lang="tr-TR" sz="2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74" y="8531"/>
            <a:ext cx="7585457"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24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04665"/>
            <a:ext cx="8208912" cy="3168352"/>
          </a:xfrm>
        </p:spPr>
        <p:txBody>
          <a:bodyPr>
            <a:normAutofit/>
          </a:bodyPr>
          <a:lstStyle/>
          <a:p>
            <a:pPr>
              <a:buBlip>
                <a:blip r:embed="rId2"/>
              </a:buBlip>
            </a:pPr>
            <a:r>
              <a:rPr lang="tr-TR" sz="2400" dirty="0" smtClean="0"/>
              <a:t>Ve bu küçük kararla sosyal medya dünyası erişime açılır. Üzerine pek düşünmediğimiz ve hiçbirimizin hazır olmadığı gibi hem de… Orta beyin kendini yeniden düzenlediği için ve risk alma yüksek ve dürtü kontrolü düşük olduğu için, sosyal medyaya erişim söz konusu olduğunda bir çocuğun hayatında ortaokuldan daha kötü bir zaman hayal edemiyorum. İşte bunun birkaç nedeni:</a:t>
            </a:r>
            <a:endParaRPr lang="tr-TR"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140968"/>
            <a:ext cx="7560840" cy="3038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78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84596" y="548680"/>
            <a:ext cx="7662900" cy="1569660"/>
          </a:xfrm>
          <a:prstGeom prst="rect">
            <a:avLst/>
          </a:prstGeom>
          <a:noFill/>
        </p:spPr>
        <p:txBody>
          <a:bodyPr wrap="square" lIns="91440" tIns="45720" rIns="91440" bIns="45720">
            <a:spAutoFit/>
          </a:bodyPr>
          <a:lstStyle/>
          <a:p>
            <a:pPr algn="ctr"/>
            <a:r>
              <a:rPr lang="sv-SE"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Sosyal medya onlar için tasarlanmadı</a:t>
            </a:r>
            <a:r>
              <a:rPr lang="tr-TR"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tr-TR"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48879"/>
            <a:ext cx="7704856" cy="417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55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41122" y="1124744"/>
            <a:ext cx="3623366"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Sosyal medya bir eğlence teknolojisidir.</a:t>
            </a:r>
            <a:endParaRPr lang="tr-TR"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20753"/>
            <a:ext cx="4801570" cy="4993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50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87624" y="3284984"/>
            <a:ext cx="7211563" cy="2862322"/>
          </a:xfrm>
          <a:prstGeom prst="rect">
            <a:avLst/>
          </a:prstGeom>
          <a:noFill/>
        </p:spPr>
        <p:txBody>
          <a:bodyPr wrap="square" lIns="91440" tIns="45720" rIns="91440" bIns="45720">
            <a:spAutoFit/>
          </a:bodyPr>
          <a:lstStyle/>
          <a:p>
            <a:pPr algn="ctr"/>
            <a:r>
              <a:rPr lang="tr-TR"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Bir ergenin “daha fazla, daha iyidir” zihniyeti sosyal medya için tehlikeli bir eşleşmedir.</a:t>
            </a:r>
            <a:r>
              <a:rPr lang="tr-TR"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tr-TR"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88640"/>
            <a:ext cx="7931643" cy="2984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31432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369</Words>
  <Application>Microsoft Office PowerPoint</Application>
  <PresentationFormat>Ekran Gösterisi (4:3)</PresentationFormat>
  <Paragraphs>30</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-=[By NeC]=-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MEDYA KULLANIMI</dc:title>
  <dc:creator>DELL</dc:creator>
  <cp:lastModifiedBy>Rehberlik</cp:lastModifiedBy>
  <cp:revision>6</cp:revision>
  <dcterms:created xsi:type="dcterms:W3CDTF">2017-05-17T18:48:41Z</dcterms:created>
  <dcterms:modified xsi:type="dcterms:W3CDTF">2020-02-28T08:20:24Z</dcterms:modified>
</cp:coreProperties>
</file>